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10" autoAdjust="0"/>
  </p:normalViewPr>
  <p:slideViewPr>
    <p:cSldViewPr>
      <p:cViewPr varScale="1">
        <p:scale>
          <a:sx n="88" d="100"/>
          <a:sy n="88" d="100"/>
        </p:scale>
        <p:origin x="1056" y="66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 МБОУ «Школа №15»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045950"/>
              </p:ext>
            </p:extLst>
          </p:nvPr>
        </p:nvGraphicFramePr>
        <p:xfrm>
          <a:off x="1115616" y="892161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498" y="1812652"/>
            <a:ext cx="1258532" cy="9438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07776"/>
            <a:ext cx="1258532" cy="9438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97" y="2750996"/>
            <a:ext cx="1213908" cy="9104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206" y="1800001"/>
            <a:ext cx="1342660" cy="10069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07776"/>
            <a:ext cx="1224136" cy="9181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914" y="2758131"/>
            <a:ext cx="1253156" cy="9398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98" y="2717016"/>
            <a:ext cx="1304518" cy="9783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137" y="1804087"/>
            <a:ext cx="1337212" cy="100290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480" y="3593054"/>
            <a:ext cx="983136" cy="98005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333" y="920501"/>
            <a:ext cx="924261" cy="91844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13" y="3695405"/>
            <a:ext cx="1219655" cy="91474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66" y="3661427"/>
            <a:ext cx="1234893" cy="92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5120" y="693295"/>
            <a:ext cx="3277478" cy="438296"/>
          </a:xfrm>
        </p:spPr>
        <p:txBody>
          <a:bodyPr>
            <a:normAutofit/>
          </a:bodyPr>
          <a:lstStyle/>
          <a:p>
            <a:pPr algn="ctr"/>
            <a:r>
              <a:rPr lang="tt-RU" dirty="0" smtClean="0">
                <a:solidFill>
                  <a:schemeClr val="accent2">
                    <a:lumMod val="75000"/>
                  </a:schemeClr>
                </a:solidFill>
              </a:rPr>
              <a:t>“Этноспорт во дворах”</a:t>
            </a:r>
            <a:endParaRPr lang="tt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№15»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392" y="946707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935434" y="1351710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452320" y="2624565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381" y="16610"/>
            <a:ext cx="2067638" cy="9020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7" y="3387204"/>
            <a:ext cx="2278828" cy="17091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59" y="-5162"/>
            <a:ext cx="2374554" cy="17809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415705"/>
            <a:ext cx="1588026" cy="196132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18" y="1775753"/>
            <a:ext cx="1334747" cy="17796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86" y="871118"/>
            <a:ext cx="1985408" cy="148905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029" y="3651870"/>
            <a:ext cx="2316971" cy="1429920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961987"/>
              </p:ext>
            </p:extLst>
          </p:nvPr>
        </p:nvGraphicFramePr>
        <p:xfrm>
          <a:off x="2976705" y="1131591"/>
          <a:ext cx="3470681" cy="4075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0681">
                  <a:extLst>
                    <a:ext uri="{9D8B030D-6E8A-4147-A177-3AD203B41FA5}">
                      <a16:colId xmlns:a16="http://schemas.microsoft.com/office/drawing/2014/main" val="1105662069"/>
                    </a:ext>
                  </a:extLst>
                </a:gridCol>
              </a:tblGrid>
              <a:tr h="40751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t-RU" sz="1400" dirty="0">
                          <a:solidFill>
                            <a:schemeClr val="bg1"/>
                          </a:solidFill>
                          <a:effectLst/>
                        </a:rPr>
                        <a:t>Мероприятие подготовлено Молодежной общественной организацией “Центр культур и диалога” РТ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t-RU" sz="1400" dirty="0">
                          <a:solidFill>
                            <a:schemeClr val="bg1"/>
                          </a:solidFill>
                          <a:effectLst/>
                        </a:rPr>
                        <a:t>На площадке </a:t>
                      </a:r>
                      <a:r>
                        <a:rPr lang="tt-RU" sz="1400" dirty="0" smtClean="0">
                          <a:solidFill>
                            <a:schemeClr val="bg1"/>
                          </a:solidFill>
                          <a:effectLst/>
                        </a:rPr>
                        <a:t>ребята, посещающие школьный лагерь, </a:t>
                      </a:r>
                      <a:r>
                        <a:rPr lang="tt-RU" sz="1400" dirty="0">
                          <a:solidFill>
                            <a:schemeClr val="bg1"/>
                          </a:solidFill>
                          <a:effectLst/>
                        </a:rPr>
                        <a:t>приняли участие конкурсах – это и бег в мешках, и прыжки через скакалку, перетягивание каната, игра “тюбетейка” и так далее. Проведение таких мероприятий способствует не только сохранению традиций и знакомству с различными активными играми на воздухе, но и развитию командного духа среди учащихся.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126991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3669</TotalTime>
  <Words>93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 МБОУ «Школа №15»</vt:lpstr>
      <vt:lpstr>“Этноспорт во дворах”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HP</cp:lastModifiedBy>
  <cp:revision>437</cp:revision>
  <cp:lastPrinted>2021-02-04T07:26:50Z</cp:lastPrinted>
  <dcterms:created xsi:type="dcterms:W3CDTF">2015-10-13T08:15:21Z</dcterms:created>
  <dcterms:modified xsi:type="dcterms:W3CDTF">2021-06-24T18:55:36Z</dcterms:modified>
</cp:coreProperties>
</file>